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3" r:id="rId68"/>
    <p:sldId id="332" r:id="rId69"/>
    <p:sldId id="333" r:id="rId70"/>
    <p:sldId id="334" r:id="rId71"/>
    <p:sldId id="335" r:id="rId72"/>
    <p:sldId id="336" r:id="rId73"/>
    <p:sldId id="324" r:id="rId74"/>
    <p:sldId id="325" r:id="rId75"/>
    <p:sldId id="327" r:id="rId76"/>
    <p:sldId id="328" r:id="rId77"/>
    <p:sldId id="331" r:id="rId78"/>
    <p:sldId id="329" r:id="rId79"/>
    <p:sldId id="337" r:id="rId80"/>
    <p:sldId id="338" r:id="rId81"/>
    <p:sldId id="339" r:id="rId82"/>
    <p:sldId id="342" r:id="rId83"/>
    <p:sldId id="340" r:id="rId84"/>
    <p:sldId id="341" r:id="rId85"/>
    <p:sldId id="343" r:id="rId86"/>
    <p:sldId id="322" r:id="rId8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332" autoAdjust="0"/>
  </p:normalViewPr>
  <p:slideViewPr>
    <p:cSldViewPr snapToGrid="0">
      <p:cViewPr>
        <p:scale>
          <a:sx n="80" d="100"/>
          <a:sy n="80" d="100"/>
        </p:scale>
        <p:origin x="-936" y="-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2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99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650235585"/>
      </p:ext>
    </p:extLst>
  </p:cSld>
  <p:clrMapOvr>
    <a:masterClrMapping/>
  </p:clrMapOvr>
  <p:transition spd="slow" advClick="0" advTm="60294">
    <p:wheel spokes="8"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4048367401"/>
      </p:ext>
    </p:extLst>
  </p:cSld>
  <p:clrMapOvr>
    <a:masterClrMapping/>
  </p:clrMapOvr>
  <p:transition spd="slow" advClick="0" advTm="60294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4444403"/>
      </p:ext>
    </p:extLst>
  </p:cSld>
  <p:clrMapOvr>
    <a:masterClrMapping/>
  </p:clrMapOvr>
  <p:transition spd="slow" advClick="0" advTm="60294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082626799"/>
      </p:ext>
    </p:extLst>
  </p:cSld>
  <p:clrMapOvr>
    <a:masterClrMapping/>
  </p:clrMapOvr>
  <p:transition spd="slow" advClick="0" advTm="60294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006386031"/>
      </p:ext>
    </p:extLst>
  </p:cSld>
  <p:clrMapOvr>
    <a:masterClrMapping/>
  </p:clrMapOvr>
  <p:transition spd="slow" advClick="0" advTm="60294"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077923672"/>
      </p:ext>
    </p:extLst>
  </p:cSld>
  <p:clrMapOvr>
    <a:masterClrMapping/>
  </p:clrMapOvr>
  <p:transition spd="slow" advClick="0" advTm="60294"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852342064"/>
      </p:ext>
    </p:extLst>
  </p:cSld>
  <p:clrMapOvr>
    <a:masterClrMapping/>
  </p:clrMapOvr>
  <p:transition spd="slow" advClick="0" advTm="60294"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367231099"/>
      </p:ext>
    </p:extLst>
  </p:cSld>
  <p:clrMapOvr>
    <a:masterClrMapping/>
  </p:clrMapOvr>
  <p:transition spd="slow" advClick="0" advTm="60294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4009908218"/>
      </p:ext>
    </p:extLst>
  </p:cSld>
  <p:clrMapOvr>
    <a:masterClrMapping/>
  </p:clrMapOvr>
  <p:transition spd="slow" advClick="0" advTm="60294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395502541"/>
      </p:ext>
    </p:extLst>
  </p:cSld>
  <p:clrMapOvr>
    <a:masterClrMapping/>
  </p:clrMapOvr>
  <p:transition spd="slow" advClick="0" advTm="60294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853973106"/>
      </p:ext>
    </p:extLst>
  </p:cSld>
  <p:clrMapOvr>
    <a:masterClrMapping/>
  </p:clrMapOvr>
  <p:transition spd="slow" advClick="0" advTm="60294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875517438"/>
      </p:ext>
    </p:extLst>
  </p:cSld>
  <p:clrMapOvr>
    <a:masterClrMapping/>
  </p:clrMapOvr>
  <p:transition spd="slow" advClick="0" advTm="60294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92466837"/>
      </p:ext>
    </p:extLst>
  </p:cSld>
  <p:clrMapOvr>
    <a:masterClrMapping/>
  </p:clrMapOvr>
  <p:transition spd="slow" advClick="0" advTm="60294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830027695"/>
      </p:ext>
    </p:extLst>
  </p:cSld>
  <p:clrMapOvr>
    <a:masterClrMapping/>
  </p:clrMapOvr>
  <p:transition spd="slow" advClick="0" advTm="60294">
    <p:wheel spokes="8"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960880257"/>
      </p:ext>
    </p:extLst>
  </p:cSld>
  <p:clrMapOvr>
    <a:masterClrMapping/>
  </p:clrMapOvr>
  <p:transition spd="slow" advClick="0" advTm="60294">
    <p:wheel spokes="8"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870154984"/>
      </p:ext>
    </p:extLst>
  </p:cSld>
  <p:clrMapOvr>
    <a:masterClrMapping/>
  </p:clrMapOvr>
  <p:transition spd="slow" advClick="0" advTm="60294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0CF59-681D-4CEB-A0A3-7BF19CAFDF92}" type="datetimeFigureOut">
              <a:rPr lang="lv-LV" smtClean="0"/>
              <a:pPr/>
              <a:t>2018.05.24.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C82B1AD-1E02-4E99-9664-1D91852A9385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91345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transition spd="slow" advClick="0" advTm="60294">
    <p:wheel spokes="8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07" t="4019" b="5187"/>
          <a:stretch/>
        </p:blipFill>
        <p:spPr>
          <a:xfrm>
            <a:off x="2029608" y="-27432"/>
            <a:ext cx="5042264" cy="68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4502426"/>
      </p:ext>
    </p:extLst>
  </p:cSld>
  <p:clrMapOvr>
    <a:masterClrMapping/>
  </p:clrMapOvr>
  <p:transition spd="slow" advClick="0" advTm="6676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/>
          <a:srcRect l="30463" t="17317" r="43544" b="46134"/>
          <a:stretch/>
        </p:blipFill>
        <p:spPr bwMode="auto">
          <a:xfrm>
            <a:off x="219457" y="219456"/>
            <a:ext cx="5788152" cy="4578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 cstate="print"/>
          <a:srcRect l="30348" t="54136" r="43659" b="8033"/>
          <a:stretch/>
        </p:blipFill>
        <p:spPr bwMode="auto">
          <a:xfrm>
            <a:off x="6151410" y="1847088"/>
            <a:ext cx="5830278" cy="4773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716462305"/>
      </p:ext>
    </p:extLst>
  </p:cSld>
  <p:clrMapOvr>
    <a:masterClrMapping/>
  </p:clrMapOvr>
  <p:transition spd="slow" advClick="0" advTm="14851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445" t="16974" r="43691" b="46619"/>
          <a:stretch/>
        </p:blipFill>
        <p:spPr bwMode="auto">
          <a:xfrm>
            <a:off x="192214" y="163449"/>
            <a:ext cx="5998274" cy="4572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445" t="53807" r="43691" b="9005"/>
          <a:stretch/>
        </p:blipFill>
        <p:spPr bwMode="auto">
          <a:xfrm>
            <a:off x="6300216" y="2242397"/>
            <a:ext cx="5644705" cy="43956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152179193"/>
      </p:ext>
    </p:extLst>
  </p:cSld>
  <p:clrMapOvr>
    <a:masterClrMapping/>
  </p:clrMapOvr>
  <p:transition spd="slow" advClick="0" advTm="9953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6341" t="19585" r="49906" b="48149"/>
          <a:stretch/>
        </p:blipFill>
        <p:spPr bwMode="auto">
          <a:xfrm>
            <a:off x="437514" y="500868"/>
            <a:ext cx="4382135" cy="5783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5186" t="50840" r="49270" b="11871"/>
          <a:stretch/>
        </p:blipFill>
        <p:spPr bwMode="auto">
          <a:xfrm>
            <a:off x="4969618" y="500869"/>
            <a:ext cx="4326782" cy="5783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341654434"/>
      </p:ext>
    </p:extLst>
  </p:cSld>
  <p:clrMapOvr>
    <a:masterClrMapping/>
  </p:clrMapOvr>
  <p:transition spd="slow" advClick="0" advTm="9313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680" t="18427" r="43672" b="45260"/>
          <a:stretch/>
        </p:blipFill>
        <p:spPr bwMode="auto">
          <a:xfrm>
            <a:off x="92075" y="0"/>
            <a:ext cx="6184900" cy="4740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748" t="55582" r="43600" b="7078"/>
          <a:stretch/>
        </p:blipFill>
        <p:spPr bwMode="auto">
          <a:xfrm>
            <a:off x="6355781" y="2238375"/>
            <a:ext cx="5680643" cy="4476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580128762"/>
      </p:ext>
    </p:extLst>
  </p:cSld>
  <p:clrMapOvr>
    <a:masterClrMapping/>
  </p:clrMapOvr>
  <p:transition spd="slow" advClick="0" advTm="1014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808" t="16294" r="42058" b="45502"/>
          <a:stretch/>
        </p:blipFill>
        <p:spPr bwMode="auto">
          <a:xfrm>
            <a:off x="82867" y="108902"/>
            <a:ext cx="6108383" cy="4634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808" t="54267" r="42058" b="8642"/>
          <a:stretch/>
        </p:blipFill>
        <p:spPr bwMode="auto">
          <a:xfrm>
            <a:off x="6305550" y="2437026"/>
            <a:ext cx="5736907" cy="42549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714861602"/>
      </p:ext>
    </p:extLst>
  </p:cSld>
  <p:clrMapOvr>
    <a:masterClrMapping/>
  </p:clrMapOvr>
  <p:transition spd="slow" advClick="0" advTm="9968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8785" t="16683" r="43216" b="50395"/>
          <a:stretch/>
        </p:blipFill>
        <p:spPr bwMode="auto">
          <a:xfrm>
            <a:off x="92075" y="157162"/>
            <a:ext cx="6442075" cy="4260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42426" t="49849" r="43216" b="13744"/>
          <a:stretch/>
        </p:blipFill>
        <p:spPr bwMode="auto">
          <a:xfrm>
            <a:off x="9518650" y="2419670"/>
            <a:ext cx="2673350" cy="3813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 cstate="print"/>
          <a:srcRect l="28785" t="49848" r="57369" b="7348"/>
          <a:stretch/>
        </p:blipFill>
        <p:spPr bwMode="auto">
          <a:xfrm>
            <a:off x="6623050" y="1885950"/>
            <a:ext cx="2806700" cy="4880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235806289"/>
      </p:ext>
    </p:extLst>
  </p:cSld>
  <p:clrMapOvr>
    <a:masterClrMapping/>
  </p:clrMapOvr>
  <p:transition spd="slow" advClick="0" advTm="9984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0438" t="19412" r="42395" b="46213"/>
          <a:stretch/>
        </p:blipFill>
        <p:spPr bwMode="auto">
          <a:xfrm>
            <a:off x="123824" y="123825"/>
            <a:ext cx="5781891" cy="411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0562" t="55519" r="42208" b="7011"/>
          <a:stretch/>
        </p:blipFill>
        <p:spPr bwMode="auto">
          <a:xfrm>
            <a:off x="6048375" y="2088519"/>
            <a:ext cx="5953125" cy="4607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091881977"/>
      </p:ext>
    </p:extLst>
  </p:cSld>
  <p:clrMapOvr>
    <a:masterClrMapping/>
  </p:clrMapOvr>
  <p:transition spd="slow" advClick="0" advTm="9984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450" t="17214" r="43630" b="46809"/>
          <a:stretch/>
        </p:blipFill>
        <p:spPr bwMode="auto">
          <a:xfrm>
            <a:off x="171449" y="180974"/>
            <a:ext cx="5792787" cy="42386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695" t="54174" r="43629" b="9522"/>
          <a:stretch/>
        </p:blipFill>
        <p:spPr bwMode="auto">
          <a:xfrm>
            <a:off x="6019800" y="2100756"/>
            <a:ext cx="5953125" cy="4557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513820497"/>
      </p:ext>
    </p:extLst>
  </p:cSld>
  <p:clrMapOvr>
    <a:masterClrMapping/>
  </p:clrMapOvr>
  <p:transition spd="slow" advClick="0" advTm="10047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0570" t="15535" r="42817" b="44880"/>
          <a:stretch/>
        </p:blipFill>
        <p:spPr bwMode="auto">
          <a:xfrm>
            <a:off x="171450" y="180974"/>
            <a:ext cx="5705475" cy="4773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0313" t="54982" r="42977" b="9022"/>
          <a:stretch/>
        </p:blipFill>
        <p:spPr bwMode="auto">
          <a:xfrm>
            <a:off x="6029325" y="2124075"/>
            <a:ext cx="5972175" cy="4535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705164009"/>
      </p:ext>
    </p:extLst>
  </p:cSld>
  <p:clrMapOvr>
    <a:masterClrMapping/>
  </p:clrMapOvr>
  <p:transition spd="slow" advClick="0" advTm="10234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717" t="16302" r="43696" b="46045"/>
          <a:stretch/>
        </p:blipFill>
        <p:spPr bwMode="auto">
          <a:xfrm>
            <a:off x="104774" y="133350"/>
            <a:ext cx="5781676" cy="4605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717" t="54202" r="43392" b="7312"/>
          <a:stretch/>
        </p:blipFill>
        <p:spPr bwMode="auto">
          <a:xfrm>
            <a:off x="6010275" y="1823217"/>
            <a:ext cx="5991225" cy="4823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524708522"/>
      </p:ext>
    </p:extLst>
  </p:cSld>
  <p:clrMapOvr>
    <a:masterClrMapping/>
  </p:clrMapOvr>
  <p:transition spd="slow" advClick="0" advTm="10046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28922" t="22592" r="42255" b="9346"/>
          <a:stretch/>
        </p:blipFill>
        <p:spPr>
          <a:xfrm>
            <a:off x="1715475" y="0"/>
            <a:ext cx="5163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9565594"/>
      </p:ext>
    </p:extLst>
  </p:cSld>
  <p:clrMapOvr>
    <a:masterClrMapping/>
  </p:clrMapOvr>
  <p:transition spd="slow" advClick="0" advTm="20452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0568" t="19813" r="42894" b="42564"/>
          <a:stretch/>
        </p:blipFill>
        <p:spPr bwMode="auto">
          <a:xfrm>
            <a:off x="133349" y="133350"/>
            <a:ext cx="5572125" cy="44433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0519" t="58740" r="42748" b="5983"/>
          <a:stretch/>
        </p:blipFill>
        <p:spPr bwMode="auto">
          <a:xfrm>
            <a:off x="5778586" y="2009775"/>
            <a:ext cx="6232439" cy="4714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941238962"/>
      </p:ext>
    </p:extLst>
  </p:cSld>
  <p:clrMapOvr>
    <a:masterClrMapping/>
  </p:clrMapOvr>
  <p:transition spd="slow" advClick="0" advTm="11076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723" t="18333" r="43504" b="43283"/>
          <a:stretch/>
        </p:blipFill>
        <p:spPr bwMode="auto">
          <a:xfrm>
            <a:off x="142874" y="161926"/>
            <a:ext cx="5467351" cy="4505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723" t="57293" r="43666" b="7882"/>
          <a:stretch/>
        </p:blipFill>
        <p:spPr bwMode="auto">
          <a:xfrm>
            <a:off x="5794135" y="2066925"/>
            <a:ext cx="6216889" cy="45762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491599434"/>
      </p:ext>
    </p:extLst>
  </p:cSld>
  <p:clrMapOvr>
    <a:masterClrMapping/>
  </p:clrMapOvr>
  <p:transition spd="slow" advClick="0" advTm="10546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0436" t="17545" r="42710" b="44320"/>
          <a:stretch/>
        </p:blipFill>
        <p:spPr bwMode="auto">
          <a:xfrm>
            <a:off x="85725" y="86041"/>
            <a:ext cx="5686428" cy="4533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0545" t="56068" r="42874" b="7692"/>
          <a:stretch/>
        </p:blipFill>
        <p:spPr bwMode="auto">
          <a:xfrm>
            <a:off x="5772153" y="1866900"/>
            <a:ext cx="6191248" cy="4747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813491593"/>
      </p:ext>
    </p:extLst>
  </p:cSld>
  <p:clrMapOvr>
    <a:masterClrMapping/>
  </p:clrMapOvr>
  <p:transition spd="slow" advClick="0" advTm="9781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834" t="17737" r="43781" b="47205"/>
          <a:stretch/>
        </p:blipFill>
        <p:spPr bwMode="auto">
          <a:xfrm>
            <a:off x="133349" y="161926"/>
            <a:ext cx="5876925" cy="439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781" t="53325" r="43509" b="9401"/>
          <a:stretch/>
        </p:blipFill>
        <p:spPr bwMode="auto">
          <a:xfrm>
            <a:off x="6162675" y="2059604"/>
            <a:ext cx="5857875" cy="45983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348288445"/>
      </p:ext>
    </p:extLst>
  </p:cSld>
  <p:clrMapOvr>
    <a:masterClrMapping/>
  </p:clrMapOvr>
  <p:transition spd="slow" advClick="0" advTm="10108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0429" t="18804" r="42975" b="42647"/>
          <a:stretch/>
        </p:blipFill>
        <p:spPr bwMode="auto">
          <a:xfrm>
            <a:off x="171450" y="200024"/>
            <a:ext cx="5638800" cy="4596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0184" t="58205" r="43772" b="6173"/>
          <a:stretch/>
        </p:blipFill>
        <p:spPr bwMode="auto">
          <a:xfrm>
            <a:off x="6019800" y="2009774"/>
            <a:ext cx="6000750" cy="4616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912093313"/>
      </p:ext>
    </p:extLst>
  </p:cSld>
  <p:clrMapOvr>
    <a:masterClrMapping/>
  </p:clrMapOvr>
  <p:transition spd="slow" advClick="0" advTm="10358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1824" t="18405" r="43714" b="45936"/>
          <a:stretch/>
        </p:blipFill>
        <p:spPr bwMode="auto">
          <a:xfrm>
            <a:off x="152401" y="152400"/>
            <a:ext cx="5355462" cy="4391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1442" t="54894" r="43473" b="7313"/>
          <a:stretch/>
        </p:blipFill>
        <p:spPr bwMode="auto">
          <a:xfrm>
            <a:off x="5781675" y="1394533"/>
            <a:ext cx="6134100" cy="5198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642234029"/>
      </p:ext>
    </p:extLst>
  </p:cSld>
  <p:clrMapOvr>
    <a:masterClrMapping/>
  </p:clrMapOvr>
  <p:transition spd="slow" advClick="0" advTm="10094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0496" t="19618" r="42556" b="43762"/>
          <a:stretch/>
        </p:blipFill>
        <p:spPr bwMode="auto">
          <a:xfrm>
            <a:off x="104774" y="123824"/>
            <a:ext cx="6118321" cy="4676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0527" t="57014" r="42621" b="5413"/>
          <a:stretch/>
        </p:blipFill>
        <p:spPr bwMode="auto">
          <a:xfrm>
            <a:off x="6324600" y="1857376"/>
            <a:ext cx="5715000" cy="4782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771254463"/>
      </p:ext>
    </p:extLst>
  </p:cSld>
  <p:clrMapOvr>
    <a:masterClrMapping/>
  </p:clrMapOvr>
  <p:transition spd="slow" advClick="0" advTm="9968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0542" t="16820" r="43624" b="46534"/>
          <a:stretch/>
        </p:blipFill>
        <p:spPr bwMode="auto">
          <a:xfrm>
            <a:off x="152400" y="142875"/>
            <a:ext cx="5611268" cy="4476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0400" t="55056" r="43765" b="8831"/>
          <a:stretch/>
        </p:blipFill>
        <p:spPr bwMode="auto">
          <a:xfrm>
            <a:off x="5829897" y="1828800"/>
            <a:ext cx="6162077" cy="4844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198464986"/>
      </p:ext>
    </p:extLst>
  </p:cSld>
  <p:clrMapOvr>
    <a:masterClrMapping/>
  </p:clrMapOvr>
  <p:transition spd="slow" advClick="0" advTm="10874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0562" t="18513" r="43161" b="49035"/>
          <a:stretch/>
        </p:blipFill>
        <p:spPr bwMode="auto">
          <a:xfrm>
            <a:off x="171449" y="209550"/>
            <a:ext cx="5495157" cy="3817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0704" t="52406" r="43162" b="10821"/>
          <a:stretch/>
        </p:blipFill>
        <p:spPr bwMode="auto">
          <a:xfrm>
            <a:off x="5666607" y="1628775"/>
            <a:ext cx="6414268" cy="5076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587537801"/>
      </p:ext>
    </p:extLst>
  </p:cSld>
  <p:clrMapOvr>
    <a:masterClrMapping/>
  </p:clrMapOvr>
  <p:transition spd="slow" advClick="0" advTm="10172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586" t="21305" r="43738" b="43020"/>
          <a:stretch/>
        </p:blipFill>
        <p:spPr bwMode="auto">
          <a:xfrm>
            <a:off x="76199" y="114299"/>
            <a:ext cx="5786588" cy="4352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650" t="58087" r="43866" b="6363"/>
          <a:stretch/>
        </p:blipFill>
        <p:spPr bwMode="auto">
          <a:xfrm>
            <a:off x="5882768" y="2057400"/>
            <a:ext cx="6137783" cy="46342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717579010"/>
      </p:ext>
    </p:extLst>
  </p:cSld>
  <p:clrMapOvr>
    <a:masterClrMapping/>
  </p:clrMapOvr>
  <p:transition spd="slow" advClick="0" advTm="10093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28628" t="15708" r="42206" b="63221"/>
          <a:stretch/>
        </p:blipFill>
        <p:spPr>
          <a:xfrm>
            <a:off x="0" y="0"/>
            <a:ext cx="6093146" cy="2486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28628" t="54647" r="42206" b="31872"/>
          <a:stretch/>
        </p:blipFill>
        <p:spPr>
          <a:xfrm>
            <a:off x="4148299" y="2444178"/>
            <a:ext cx="6618514" cy="17207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5463" y="5767314"/>
            <a:ext cx="8891451" cy="94167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Надеемся, что этот альбом придётся вам по душе. Приятных воспоминаний!</a:t>
            </a:r>
            <a:endParaRPr lang="lv-LV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32058" t="36691" r="57369" b="45083"/>
          <a:stretch/>
        </p:blipFill>
        <p:spPr>
          <a:xfrm>
            <a:off x="1015573" y="2486665"/>
            <a:ext cx="2348753" cy="2287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32673" t="68048" r="60588" b="22778"/>
          <a:stretch/>
        </p:blipFill>
        <p:spPr>
          <a:xfrm>
            <a:off x="5212209" y="4055462"/>
            <a:ext cx="1416424" cy="1084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/>
          <a:srcRect l="32673" t="77287" r="60588" b="10219"/>
          <a:stretch/>
        </p:blipFill>
        <p:spPr>
          <a:xfrm>
            <a:off x="6704394" y="4055462"/>
            <a:ext cx="1416424" cy="147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5966122"/>
      </p:ext>
    </p:extLst>
  </p:cSld>
  <p:clrMapOvr>
    <a:masterClrMapping/>
  </p:clrMapOvr>
  <p:transition spd="slow" advClick="0" advTm="62556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0496" t="19076" r="42783" b="45294"/>
          <a:stretch/>
        </p:blipFill>
        <p:spPr bwMode="auto">
          <a:xfrm>
            <a:off x="200024" y="200025"/>
            <a:ext cx="6019801" cy="4514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0656" t="55460" r="43048" b="8157"/>
          <a:stretch/>
        </p:blipFill>
        <p:spPr bwMode="auto">
          <a:xfrm>
            <a:off x="6324600" y="2326865"/>
            <a:ext cx="5638800" cy="4388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908702971"/>
      </p:ext>
    </p:extLst>
  </p:cSld>
  <p:clrMapOvr>
    <a:masterClrMapping/>
  </p:clrMapOvr>
  <p:transition spd="slow" advClick="0" advTm="10078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916" t="22791" r="43696" b="42799"/>
          <a:stretch/>
        </p:blipFill>
        <p:spPr bwMode="auto">
          <a:xfrm>
            <a:off x="158750" y="132079"/>
            <a:ext cx="5936826" cy="4354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916" t="57945" r="43696" b="5414"/>
          <a:stretch/>
        </p:blipFill>
        <p:spPr bwMode="auto">
          <a:xfrm>
            <a:off x="6238875" y="2198557"/>
            <a:ext cx="5784850" cy="4517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589010103"/>
      </p:ext>
    </p:extLst>
  </p:cSld>
  <p:clrMapOvr>
    <a:masterClrMapping/>
  </p:clrMapOvr>
  <p:transition spd="slow" advClick="0" advTm="10312"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8006" t="65362" r="49706" b="9689"/>
          <a:stretch/>
        </p:blipFill>
        <p:spPr bwMode="auto">
          <a:xfrm>
            <a:off x="5225876" y="1881597"/>
            <a:ext cx="3524251" cy="40248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459" y="66675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Медаль и значок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«70 лет таможенной службе СССР»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/>
          <a:srcRect l="37657" t="25270" r="48589" b="34639"/>
          <a:stretch/>
        </p:blipFill>
        <p:spPr bwMode="auto">
          <a:xfrm>
            <a:off x="914400" y="1387475"/>
            <a:ext cx="3057525" cy="50130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628902405"/>
      </p:ext>
    </p:extLst>
  </p:cSld>
  <p:clrMapOvr>
    <a:masterClrMapping/>
  </p:clrMapOvr>
  <p:transition spd="slow" advClick="0" advTm="9469"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0662" t="18992" r="42949" b="45187"/>
          <a:stretch/>
        </p:blipFill>
        <p:spPr bwMode="auto">
          <a:xfrm>
            <a:off x="161925" y="83184"/>
            <a:ext cx="5843462" cy="43459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0662" t="55420" r="42949" b="9972"/>
          <a:stretch/>
        </p:blipFill>
        <p:spPr bwMode="auto">
          <a:xfrm>
            <a:off x="6083384" y="2305050"/>
            <a:ext cx="5956216" cy="4393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611823497"/>
      </p:ext>
    </p:extLst>
  </p:cSld>
  <p:clrMapOvr>
    <a:masterClrMapping/>
  </p:clrMapOvr>
  <p:transition spd="slow" advClick="0" advTm="11997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6078" t="16524" r="35684" b="10071"/>
          <a:stretch/>
        </p:blipFill>
        <p:spPr bwMode="auto">
          <a:xfrm rot="5400000">
            <a:off x="1776414" y="-1443037"/>
            <a:ext cx="6562724" cy="97726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559699046"/>
      </p:ext>
    </p:extLst>
  </p:cSld>
  <p:clrMapOvr>
    <a:masterClrMapping/>
  </p:clrMapOvr>
  <p:transition spd="slow" advClick="0" advTm="10592"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41103" t="19056" r="39940" b="48839"/>
          <a:stretch/>
        </p:blipFill>
        <p:spPr bwMode="auto">
          <a:xfrm>
            <a:off x="352425" y="971549"/>
            <a:ext cx="5466183" cy="50275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40414" t="51480" r="39012" b="8072"/>
          <a:stretch/>
        </p:blipFill>
        <p:spPr bwMode="auto">
          <a:xfrm>
            <a:off x="6432609" y="862330"/>
            <a:ext cx="4645239" cy="51368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48909" y="100331"/>
            <a:ext cx="4980516" cy="76200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Фотографии без темы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3530131"/>
      </p:ext>
    </p:extLst>
  </p:cSld>
  <p:clrMapOvr>
    <a:masterClrMapping/>
  </p:clrMapOvr>
  <p:transition spd="slow" advClick="0" advTm="10140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6104" t="17405" r="43777" b="46009"/>
          <a:stretch/>
        </p:blipFill>
        <p:spPr bwMode="auto">
          <a:xfrm>
            <a:off x="235132" y="167684"/>
            <a:ext cx="5129348" cy="5245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0779" t="54726" r="46986" b="8977"/>
          <a:stretch/>
        </p:blipFill>
        <p:spPr bwMode="auto">
          <a:xfrm>
            <a:off x="5486401" y="792135"/>
            <a:ext cx="6419498" cy="5893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263730621"/>
      </p:ext>
    </p:extLst>
  </p:cSld>
  <p:clrMapOvr>
    <a:masterClrMapping/>
  </p:clrMapOvr>
  <p:transition spd="slow" advClick="0" advTm="10406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814" t="19375" r="43515" b="50598"/>
          <a:stretch/>
        </p:blipFill>
        <p:spPr bwMode="auto">
          <a:xfrm>
            <a:off x="225062" y="225833"/>
            <a:ext cx="5942646" cy="3762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236" t="56125" r="43116" b="7566"/>
          <a:stretch/>
        </p:blipFill>
        <p:spPr bwMode="auto">
          <a:xfrm>
            <a:off x="6227040" y="2429691"/>
            <a:ext cx="5814072" cy="4293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780220241"/>
      </p:ext>
    </p:extLst>
  </p:cSld>
  <p:clrMapOvr>
    <a:masterClrMapping/>
  </p:clrMapOvr>
  <p:transition spd="slow" advClick="0" advTm="10281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 cstate="print"/>
          <a:srcRect l="31993" t="50726" r="45738" b="5212"/>
          <a:stretch/>
        </p:blipFill>
        <p:spPr bwMode="auto">
          <a:xfrm>
            <a:off x="6019800" y="235522"/>
            <a:ext cx="5727700" cy="6374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 cstate="print"/>
          <a:srcRect l="29236" t="16230" r="44108" b="49469"/>
          <a:stretch/>
        </p:blipFill>
        <p:spPr bwMode="auto">
          <a:xfrm>
            <a:off x="194310" y="235522"/>
            <a:ext cx="5977890" cy="4326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903335882"/>
      </p:ext>
    </p:extLst>
  </p:cSld>
  <p:clrMapOvr>
    <a:masterClrMapping/>
  </p:clrMapOvr>
  <p:transition spd="slow" advClick="0" advTm="9891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1060" t="17444" r="42785" b="47668"/>
          <a:stretch/>
        </p:blipFill>
        <p:spPr bwMode="auto">
          <a:xfrm>
            <a:off x="161925" y="236537"/>
            <a:ext cx="6021886" cy="4518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0391" t="56240" r="42785" b="10035"/>
          <a:stretch/>
        </p:blipFill>
        <p:spPr bwMode="auto">
          <a:xfrm>
            <a:off x="6258164" y="2495550"/>
            <a:ext cx="5742247" cy="40605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16580907"/>
      </p:ext>
    </p:extLst>
  </p:cSld>
  <p:clrMapOvr>
    <a:masterClrMapping/>
  </p:clrMapOvr>
  <p:transition spd="slow" advClick="0" advTm="9891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29418" t="16542" r="41202" b="13930"/>
          <a:stretch/>
        </p:blipFill>
        <p:spPr>
          <a:xfrm>
            <a:off x="2586702" y="1320800"/>
            <a:ext cx="4084064" cy="543680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405256" cy="1320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о возобновлении работы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Рижской таможни от 5 ноября 1944 года</a:t>
            </a:r>
            <a:endParaRPr lang="lv-LV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9915778"/>
      </p:ext>
    </p:extLst>
  </p:cSld>
  <p:clrMapOvr>
    <a:masterClrMapping/>
  </p:clrMapOvr>
  <p:transition spd="slow" advClick="0" advTm="10109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655" t="56448" r="42234" b="9251"/>
          <a:stretch/>
        </p:blipFill>
        <p:spPr bwMode="auto">
          <a:xfrm>
            <a:off x="6307182" y="2743200"/>
            <a:ext cx="5722893" cy="3927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655" t="17444" r="42234" b="44728"/>
          <a:stretch/>
        </p:blipFill>
        <p:spPr bwMode="auto">
          <a:xfrm>
            <a:off x="304800" y="330200"/>
            <a:ext cx="5886450" cy="44552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765574435"/>
      </p:ext>
    </p:extLst>
  </p:cSld>
  <p:clrMapOvr>
    <a:masterClrMapping/>
  </p:clrMapOvr>
  <p:transition spd="slow" advClick="0" advTm="10218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/>
          <a:srcRect l="28773" t="19796" r="42785" b="41003"/>
          <a:stretch/>
        </p:blipFill>
        <p:spPr bwMode="auto">
          <a:xfrm>
            <a:off x="238125" y="222250"/>
            <a:ext cx="6419850" cy="4976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 cstate="print"/>
          <a:srcRect l="31419" t="59192" r="44659" b="5136"/>
          <a:stretch/>
        </p:blipFill>
        <p:spPr bwMode="auto">
          <a:xfrm>
            <a:off x="6657975" y="2132678"/>
            <a:ext cx="5289550" cy="4436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503443855"/>
      </p:ext>
    </p:extLst>
  </p:cSld>
  <p:clrMapOvr>
    <a:masterClrMapping/>
  </p:clrMapOvr>
  <p:transition spd="slow" advClick="0" advTm="10499"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725025" cy="752475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 наших коллег в неформальной обстановке</a:t>
            </a:r>
            <a:endParaRPr lang="lv-LV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/>
          <a:srcRect l="47191" t="16465" r="42454" b="60211"/>
          <a:stretch/>
        </p:blipFill>
        <p:spPr bwMode="auto">
          <a:xfrm>
            <a:off x="1179739" y="3498758"/>
            <a:ext cx="2515961" cy="3187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 cstate="print"/>
          <a:srcRect l="30867" t="39985" r="43336" b="5332"/>
          <a:stretch/>
        </p:blipFill>
        <p:spPr bwMode="auto">
          <a:xfrm>
            <a:off x="3971925" y="631825"/>
            <a:ext cx="5143500" cy="6132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 cstate="print"/>
          <a:srcRect l="29434" t="16465" r="54416" b="60211"/>
          <a:stretch/>
        </p:blipFill>
        <p:spPr bwMode="auto">
          <a:xfrm>
            <a:off x="371475" y="631825"/>
            <a:ext cx="3400425" cy="2762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401757639"/>
      </p:ext>
    </p:extLst>
  </p:cSld>
  <p:clrMapOvr>
    <a:masterClrMapping/>
  </p:clrMapOvr>
  <p:transition spd="slow" advClick="0" advTm="10655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986" t="18817" r="42674" b="42767"/>
          <a:stretch/>
        </p:blipFill>
        <p:spPr bwMode="auto">
          <a:xfrm>
            <a:off x="374650" y="282574"/>
            <a:ext cx="5759450" cy="4551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0648" t="58017" r="42674" b="5527"/>
          <a:stretch/>
        </p:blipFill>
        <p:spPr bwMode="auto">
          <a:xfrm>
            <a:off x="6134100" y="2133128"/>
            <a:ext cx="5788025" cy="4448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069410650"/>
      </p:ext>
    </p:extLst>
  </p:cSld>
  <p:clrMapOvr>
    <a:masterClrMapping/>
  </p:clrMapOvr>
  <p:transition spd="slow" advClick="0" advTm="10155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9725" cy="138112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Фотографии встреч сотрудников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Рижской таможни</a:t>
            </a:r>
            <a:endParaRPr lang="lv-LV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/>
          <a:srcRect l="29765" t="18924" r="42784" b="44974"/>
          <a:stretch/>
        </p:blipFill>
        <p:spPr bwMode="auto">
          <a:xfrm>
            <a:off x="111442" y="1381125"/>
            <a:ext cx="5574983" cy="41233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 cstate="print"/>
          <a:srcRect l="29765" t="56536" r="42784" b="6612"/>
          <a:stretch/>
        </p:blipFill>
        <p:spPr bwMode="auto">
          <a:xfrm>
            <a:off x="5797867" y="1994257"/>
            <a:ext cx="6196965" cy="46792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143870233"/>
      </p:ext>
    </p:extLst>
  </p:cSld>
  <p:clrMapOvr>
    <a:masterClrMapping/>
  </p:clrMapOvr>
  <p:transition spd="slow" advClick="0" advTm="10265"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0427" t="17444" r="42674" b="47471"/>
          <a:stretch/>
        </p:blipFill>
        <p:spPr bwMode="auto">
          <a:xfrm>
            <a:off x="152399" y="203199"/>
            <a:ext cx="6210301" cy="45559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0427" t="53508" r="42674" b="7487"/>
          <a:stretch/>
        </p:blipFill>
        <p:spPr bwMode="auto">
          <a:xfrm>
            <a:off x="6362700" y="2060445"/>
            <a:ext cx="5594350" cy="4562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110690739"/>
      </p:ext>
    </p:extLst>
  </p:cSld>
  <p:clrMapOvr>
    <a:masterClrMapping/>
  </p:clrMapOvr>
  <p:transition spd="slow" advClick="0" advTm="10327"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876" t="18424" r="45100" b="48256"/>
          <a:stretch/>
        </p:blipFill>
        <p:spPr bwMode="auto">
          <a:xfrm>
            <a:off x="193674" y="212725"/>
            <a:ext cx="6054725" cy="453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876" t="53509" r="45100" b="8075"/>
          <a:stretch/>
        </p:blipFill>
        <p:spPr bwMode="auto">
          <a:xfrm>
            <a:off x="6248399" y="1716807"/>
            <a:ext cx="5759451" cy="4972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995423667"/>
      </p:ext>
    </p:extLst>
  </p:cSld>
  <p:clrMapOvr>
    <a:masterClrMapping/>
  </p:clrMapOvr>
  <p:transition spd="slow" advClick="0" advTm="10389"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986" t="16073" r="43116" b="45316"/>
          <a:stretch/>
        </p:blipFill>
        <p:spPr bwMode="auto">
          <a:xfrm>
            <a:off x="0" y="155574"/>
            <a:ext cx="5784850" cy="4670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986" t="55861" r="43116" b="8859"/>
          <a:stretch/>
        </p:blipFill>
        <p:spPr bwMode="auto">
          <a:xfrm>
            <a:off x="5924550" y="2134537"/>
            <a:ext cx="6080125" cy="4485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904562174"/>
      </p:ext>
    </p:extLst>
  </p:cSld>
  <p:clrMapOvr>
    <a:masterClrMapping/>
  </p:clrMapOvr>
  <p:transition spd="slow" advClick="0" advTm="9907"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655" t="16073" r="42895" b="47667"/>
          <a:stretch/>
        </p:blipFill>
        <p:spPr bwMode="auto">
          <a:xfrm>
            <a:off x="142874" y="193674"/>
            <a:ext cx="4867379" cy="3616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655" t="55273" r="42895" b="4743"/>
          <a:stretch/>
        </p:blipFill>
        <p:spPr bwMode="auto">
          <a:xfrm>
            <a:off x="5124450" y="1002995"/>
            <a:ext cx="6867525" cy="56264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99507391"/>
      </p:ext>
    </p:extLst>
  </p:cSld>
  <p:clrMapOvr>
    <a:masterClrMapping/>
  </p:clrMapOvr>
  <p:transition spd="slow" advClick="0" advTm="9812"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0537" t="14897" r="42785" b="47274"/>
          <a:stretch/>
        </p:blipFill>
        <p:spPr bwMode="auto">
          <a:xfrm>
            <a:off x="184149" y="158750"/>
            <a:ext cx="5939783" cy="4737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0537" t="53118" r="42785" b="7682"/>
          <a:stretch/>
        </p:blipFill>
        <p:spPr bwMode="auto">
          <a:xfrm>
            <a:off x="6123932" y="1807408"/>
            <a:ext cx="5807718" cy="47997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268223790"/>
      </p:ext>
    </p:extLst>
  </p:cSld>
  <p:clrMapOvr>
    <a:masterClrMapping/>
  </p:clrMapOvr>
  <p:transition spd="slow" advClick="0" advTm="11731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30063" t="75645" r="42682" b="6122"/>
          <a:stretch/>
        </p:blipFill>
        <p:spPr>
          <a:xfrm>
            <a:off x="6470468" y="2293162"/>
            <a:ext cx="5721532" cy="2153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27205" t="19021" r="41765" b="24335"/>
          <a:stretch/>
        </p:blipFill>
        <p:spPr>
          <a:xfrm>
            <a:off x="644434" y="548640"/>
            <a:ext cx="5674659" cy="582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805014"/>
      </p:ext>
    </p:extLst>
  </p:cSld>
  <p:clrMapOvr>
    <a:masterClrMapping/>
  </p:clrMapOvr>
  <p:transition spd="slow" advClick="0" advTm="10187">
    <p:wheel spokes="8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765" t="17247" r="43777" b="44728"/>
          <a:stretch/>
        </p:blipFill>
        <p:spPr bwMode="auto">
          <a:xfrm>
            <a:off x="190500" y="231775"/>
            <a:ext cx="5463620" cy="44164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765" t="56055" r="43777" b="5724"/>
          <a:stretch/>
        </p:blipFill>
        <p:spPr bwMode="auto">
          <a:xfrm>
            <a:off x="5671039" y="1504950"/>
            <a:ext cx="6330461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335656073"/>
      </p:ext>
    </p:extLst>
  </p:cSld>
  <p:clrMapOvr>
    <a:masterClrMapping/>
  </p:clrMapOvr>
  <p:transition spd="slow" advClick="0" advTm="10280">
    <p:wheel spokes="8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0978" t="17247" r="42794" b="45729"/>
          <a:stretch/>
        </p:blipFill>
        <p:spPr bwMode="auto">
          <a:xfrm>
            <a:off x="200025" y="196850"/>
            <a:ext cx="5438775" cy="431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30978" t="54488" r="42564" b="6312"/>
          <a:stretch/>
        </p:blipFill>
        <p:spPr bwMode="auto">
          <a:xfrm>
            <a:off x="5724525" y="1409700"/>
            <a:ext cx="6191250" cy="5159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636896918"/>
      </p:ext>
    </p:extLst>
  </p:cSld>
  <p:clrMapOvr>
    <a:masterClrMapping/>
  </p:clrMapOvr>
  <p:transition spd="slow" advClick="0" advTm="10436"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765" t="17639" r="42895" b="50217"/>
          <a:stretch/>
        </p:blipFill>
        <p:spPr bwMode="auto">
          <a:xfrm>
            <a:off x="222250" y="241300"/>
            <a:ext cx="6520056" cy="4311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765" t="50959" r="42895" b="7684"/>
          <a:stretch/>
        </p:blipFill>
        <p:spPr bwMode="auto">
          <a:xfrm>
            <a:off x="5943600" y="1551269"/>
            <a:ext cx="5949950" cy="5062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092754847"/>
      </p:ext>
    </p:extLst>
  </p:cSld>
  <p:clrMapOvr>
    <a:masterClrMapping/>
  </p:clrMapOvr>
  <p:transition spd="slow" advClick="0" advTm="10328"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986" t="16268" r="42674" b="47472"/>
          <a:stretch/>
        </p:blipFill>
        <p:spPr bwMode="auto">
          <a:xfrm>
            <a:off x="117474" y="174624"/>
            <a:ext cx="5978525" cy="44597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986" t="52920" r="42674" b="7096"/>
          <a:stretch/>
        </p:blipFill>
        <p:spPr bwMode="auto">
          <a:xfrm>
            <a:off x="6070413" y="1762125"/>
            <a:ext cx="5870762" cy="4829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308742598"/>
      </p:ext>
    </p:extLst>
  </p:cSld>
  <p:clrMapOvr>
    <a:masterClrMapping/>
  </p:clrMapOvr>
  <p:transition spd="slow" advClick="0" advTm="10342"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591675" cy="762000"/>
          </a:xfrm>
        </p:spPr>
        <p:txBody>
          <a:bodyPr>
            <a:normAutofit/>
          </a:bodyPr>
          <a:lstStyle/>
          <a:p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Фотографии сотрудников Рижской таможни</a:t>
            </a:r>
            <a:endParaRPr lang="lv-LV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/>
          <a:srcRect l="29655" t="21365" r="42933" b="44098"/>
          <a:stretch/>
        </p:blipFill>
        <p:spPr bwMode="auto">
          <a:xfrm>
            <a:off x="0" y="1552573"/>
            <a:ext cx="5994401" cy="4248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 cstate="print"/>
          <a:srcRect l="30005" t="58775" r="42123" b="6899"/>
          <a:stretch/>
        </p:blipFill>
        <p:spPr bwMode="auto">
          <a:xfrm>
            <a:off x="6083299" y="1724023"/>
            <a:ext cx="6215790" cy="4305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494841046"/>
      </p:ext>
    </p:extLst>
  </p:cSld>
  <p:clrMapOvr>
    <a:masterClrMapping/>
  </p:clrMapOvr>
  <p:transition spd="slow" advClick="0" advTm="9110">
    <p:wheel spokes="8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8663" t="14503" r="43336" b="48060"/>
          <a:stretch/>
        </p:blipFill>
        <p:spPr bwMode="auto">
          <a:xfrm>
            <a:off x="0" y="1129238"/>
            <a:ext cx="5997009" cy="45095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8663" t="52724" r="43336" b="9839"/>
          <a:stretch/>
        </p:blipFill>
        <p:spPr bwMode="auto">
          <a:xfrm>
            <a:off x="6076950" y="1040475"/>
            <a:ext cx="6115050" cy="4598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591675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Фотографии сотрудников Рижской таможни</a:t>
            </a:r>
            <a:endParaRPr kumimoji="0" lang="lv-LV" sz="3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7297398"/>
      </p:ext>
    </p:extLst>
  </p:cSld>
  <p:clrMapOvr>
    <a:masterClrMapping/>
  </p:clrMapOvr>
  <p:transition spd="slow" advClick="0" advTm="10233">
    <p:wheel spokes="8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655" t="21467" r="57148" b="42353"/>
          <a:stretch/>
        </p:blipFill>
        <p:spPr bwMode="auto">
          <a:xfrm>
            <a:off x="0" y="1349376"/>
            <a:ext cx="2714625" cy="41854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069" t="60693" r="57409" b="7095"/>
          <a:stretch/>
        </p:blipFill>
        <p:spPr bwMode="auto">
          <a:xfrm>
            <a:off x="5656979" y="1272566"/>
            <a:ext cx="3181350" cy="42622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 cstate="print"/>
          <a:srcRect l="45540" t="20102" r="41242" b="46449"/>
          <a:stretch/>
        </p:blipFill>
        <p:spPr bwMode="auto">
          <a:xfrm>
            <a:off x="2714625" y="1347112"/>
            <a:ext cx="2942354" cy="4187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 cstate="print"/>
          <a:srcRect l="45499" t="59153" r="41242" b="10903"/>
          <a:stretch/>
        </p:blipFill>
        <p:spPr bwMode="auto">
          <a:xfrm>
            <a:off x="8838329" y="1274967"/>
            <a:ext cx="3353671" cy="4259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591675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Фотографии сотрудников Рижской таможни</a:t>
            </a:r>
            <a:endParaRPr kumimoji="0" lang="lv-LV" sz="3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446100"/>
      </p:ext>
    </p:extLst>
  </p:cSld>
  <p:clrMapOvr>
    <a:masterClrMapping/>
  </p:clrMapOvr>
  <p:transition spd="slow" advClick="0" advTm="9874">
    <p:wheel spokes="8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8856" t="16599" r="42374" b="44444"/>
          <a:stretch/>
        </p:blipFill>
        <p:spPr bwMode="auto">
          <a:xfrm>
            <a:off x="0" y="1304041"/>
            <a:ext cx="5876926" cy="4475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104" t="57132" r="42781" b="7879"/>
          <a:stretch/>
        </p:blipFill>
        <p:spPr bwMode="auto">
          <a:xfrm>
            <a:off x="5921192" y="1347345"/>
            <a:ext cx="6270808" cy="4389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591675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Фотографии сотрудников Рижской таможни</a:t>
            </a:r>
            <a:endParaRPr kumimoji="0" lang="lv-LV" sz="3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094836"/>
      </p:ext>
    </p:extLst>
  </p:cSld>
  <p:clrMapOvr>
    <a:masterClrMapping/>
  </p:clrMapOvr>
  <p:transition spd="slow" advClick="0" advTm="10311">
    <p:wheel spokes="8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104" t="16072" r="41792" b="47373"/>
          <a:stretch/>
        </p:blipFill>
        <p:spPr bwMode="auto">
          <a:xfrm>
            <a:off x="0" y="1306999"/>
            <a:ext cx="6172201" cy="43602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104" t="53509" r="41792" b="7299"/>
          <a:stretch/>
        </p:blipFill>
        <p:spPr bwMode="auto">
          <a:xfrm>
            <a:off x="6229350" y="1217884"/>
            <a:ext cx="5962650" cy="45161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591675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Фотографии сотрудников Рижской таможни</a:t>
            </a:r>
            <a:endParaRPr kumimoji="0" lang="lv-LV" sz="3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695613"/>
      </p:ext>
    </p:extLst>
  </p:cSld>
  <p:clrMapOvr>
    <a:masterClrMapping/>
  </p:clrMapOvr>
  <p:transition spd="slow" advClick="0" advTm="11185">
    <p:wheel spokes="8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/>
          <a:srcRect l="27450" t="57786" r="42814" b="10035"/>
          <a:stretch/>
        </p:blipFill>
        <p:spPr bwMode="auto">
          <a:xfrm>
            <a:off x="5901887" y="1533525"/>
            <a:ext cx="6290113" cy="38286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" name="Picture 1"/>
          <p:cNvPicPr/>
          <p:nvPr/>
        </p:nvPicPr>
        <p:blipFill rotWithShape="1">
          <a:blip r:embed="rId2" cstate="print"/>
          <a:srcRect l="28832" t="19981" r="42731" b="44140"/>
          <a:stretch/>
        </p:blipFill>
        <p:spPr bwMode="auto">
          <a:xfrm>
            <a:off x="66675" y="1362546"/>
            <a:ext cx="5876925" cy="417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591675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Фотографии сотрудников Рижской таможни</a:t>
            </a:r>
            <a:endParaRPr kumimoji="0" lang="lv-LV" sz="3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4263809"/>
      </p:ext>
    </p:extLst>
  </p:cSld>
  <p:clrMapOvr>
    <a:masterClrMapping/>
  </p:clrMapOvr>
  <p:transition spd="slow" advClick="0" advTm="975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/>
          <a:srcRect l="25770" t="31453" r="38846" b="13618"/>
          <a:stretch/>
        </p:blipFill>
        <p:spPr bwMode="auto">
          <a:xfrm>
            <a:off x="228600" y="182880"/>
            <a:ext cx="5721039" cy="4995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3" cstate="print"/>
          <a:srcRect l="26923" t="28490" r="38462" b="26382"/>
          <a:stretch/>
        </p:blipFill>
        <p:spPr bwMode="auto">
          <a:xfrm>
            <a:off x="6275070" y="2497677"/>
            <a:ext cx="5585460" cy="4095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085589347"/>
      </p:ext>
    </p:extLst>
  </p:cSld>
  <p:clrMapOvr>
    <a:masterClrMapping/>
  </p:clrMapOvr>
  <p:transition spd="slow" advClick="0" advTm="10125">
    <p:wheel spokes="8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646" t="15854" r="42637" b="47275"/>
          <a:stretch/>
        </p:blipFill>
        <p:spPr bwMode="auto">
          <a:xfrm>
            <a:off x="76200" y="1291914"/>
            <a:ext cx="5962650" cy="4461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8695" t="52163" r="42766" b="9265"/>
          <a:stretch/>
        </p:blipFill>
        <p:spPr bwMode="auto">
          <a:xfrm>
            <a:off x="6038850" y="1314449"/>
            <a:ext cx="6067424" cy="4612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591675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Фотографии сотрудников Рижской таможни</a:t>
            </a:r>
            <a:endParaRPr kumimoji="0" lang="lv-LV" sz="3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270688"/>
      </p:ext>
    </p:extLst>
  </p:cSld>
  <p:clrMapOvr>
    <a:masterClrMapping/>
  </p:clrMapOvr>
  <p:transition spd="slow" advClick="0" advTm="10265">
    <p:wheel spokes="8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640" t="22277" r="57163" b="43258"/>
          <a:stretch/>
        </p:blipFill>
        <p:spPr bwMode="auto">
          <a:xfrm>
            <a:off x="0" y="1165339"/>
            <a:ext cx="3068719" cy="4507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760" t="59803" r="57160" b="5725"/>
          <a:stretch/>
        </p:blipFill>
        <p:spPr bwMode="auto">
          <a:xfrm>
            <a:off x="6124421" y="1159518"/>
            <a:ext cx="3043391" cy="4511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 cstate="print"/>
          <a:srcRect l="44357" t="19628" r="43022" b="47341"/>
          <a:stretch/>
        </p:blipFill>
        <p:spPr bwMode="auto">
          <a:xfrm>
            <a:off x="3060311" y="1161016"/>
            <a:ext cx="3064110" cy="4510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 cstate="print"/>
          <a:srcRect l="44204" t="54976" r="42744" b="10442"/>
          <a:stretch/>
        </p:blipFill>
        <p:spPr bwMode="auto">
          <a:xfrm>
            <a:off x="9164789" y="1159518"/>
            <a:ext cx="3027211" cy="4511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591675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Фотографии сотрудников Рижской таможни</a:t>
            </a:r>
            <a:endParaRPr kumimoji="0" lang="lv-LV" sz="3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720552"/>
      </p:ext>
    </p:extLst>
  </p:cSld>
  <p:clrMapOvr>
    <a:masterClrMapping/>
  </p:clrMapOvr>
  <p:transition spd="slow" advClick="0" advTm="9921">
    <p:wheel spokes="8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655" t="15484" r="57025" b="44434"/>
          <a:stretch/>
        </p:blipFill>
        <p:spPr bwMode="auto">
          <a:xfrm>
            <a:off x="0" y="1071123"/>
            <a:ext cx="2781301" cy="4707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554" t="57332" r="57100" b="6366"/>
          <a:stretch/>
        </p:blipFill>
        <p:spPr bwMode="auto">
          <a:xfrm>
            <a:off x="5871686" y="1071124"/>
            <a:ext cx="3076952" cy="4707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 cstate="print"/>
          <a:srcRect l="44038" t="17764" r="42895" b="46848"/>
          <a:stretch/>
        </p:blipFill>
        <p:spPr bwMode="auto">
          <a:xfrm>
            <a:off x="2781301" y="1071123"/>
            <a:ext cx="3090385" cy="4707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 cstate="print"/>
          <a:srcRect l="44315" t="54627" r="42895" b="10141"/>
          <a:stretch/>
        </p:blipFill>
        <p:spPr bwMode="auto">
          <a:xfrm>
            <a:off x="8962071" y="990304"/>
            <a:ext cx="3090385" cy="47882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591675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Фотографии сотрудников Рижской таможни</a:t>
            </a:r>
            <a:endParaRPr kumimoji="0" lang="lv-LV" sz="3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5638895"/>
      </p:ext>
    </p:extLst>
  </p:cSld>
  <p:clrMapOvr>
    <a:masterClrMapping/>
  </p:clrMapOvr>
  <p:transition spd="slow" advClick="0" advTm="10171">
    <p:wheel spokes="8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655" t="17659" r="57109" b="45884"/>
          <a:stretch/>
        </p:blipFill>
        <p:spPr bwMode="auto">
          <a:xfrm>
            <a:off x="98426" y="978402"/>
            <a:ext cx="2921000" cy="4525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710" t="54873" r="57257" b="11212"/>
          <a:stretch/>
        </p:blipFill>
        <p:spPr bwMode="auto">
          <a:xfrm>
            <a:off x="5838826" y="978402"/>
            <a:ext cx="3095625" cy="4531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 cstate="print"/>
          <a:srcRect l="44137" t="15126" r="43005" b="48647"/>
          <a:stretch/>
        </p:blipFill>
        <p:spPr bwMode="auto">
          <a:xfrm>
            <a:off x="3019426" y="1035879"/>
            <a:ext cx="2819400" cy="44677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 cstate="print"/>
          <a:srcRect l="44162" t="53319" r="43005" b="13283"/>
          <a:stretch/>
        </p:blipFill>
        <p:spPr bwMode="auto">
          <a:xfrm>
            <a:off x="8934451" y="986135"/>
            <a:ext cx="3086099" cy="4517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591675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Фотографии сотрудников Рижской таможни</a:t>
            </a:r>
            <a:endParaRPr kumimoji="0" lang="lv-LV" sz="3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468618"/>
      </p:ext>
    </p:extLst>
  </p:cSld>
  <p:clrMapOvr>
    <a:masterClrMapping/>
  </p:clrMapOvr>
  <p:transition spd="slow" advClick="0" advTm="10374">
    <p:wheel spokes="8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345" t="18168" r="42371" b="44685"/>
          <a:stretch/>
        </p:blipFill>
        <p:spPr bwMode="auto">
          <a:xfrm>
            <a:off x="127197" y="1095375"/>
            <a:ext cx="5931415" cy="43814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274" t="55819" r="42371" b="7413"/>
          <a:stretch/>
        </p:blipFill>
        <p:spPr bwMode="auto">
          <a:xfrm>
            <a:off x="6058612" y="1095375"/>
            <a:ext cx="6007621" cy="43814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591675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Фотографии сотрудников Рижской таможни</a:t>
            </a:r>
            <a:endParaRPr kumimoji="0" lang="lv-LV" sz="3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9933129"/>
      </p:ext>
    </p:extLst>
  </p:cSld>
  <p:clrMapOvr>
    <a:masterClrMapping/>
  </p:clrMapOvr>
  <p:transition spd="slow" advClick="0" advTm="11871">
    <p:wheel spokes="8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824" t="20097" r="57265" b="45593"/>
          <a:stretch/>
        </p:blipFill>
        <p:spPr bwMode="auto">
          <a:xfrm>
            <a:off x="0" y="1311547"/>
            <a:ext cx="3028951" cy="4527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686" t="55744" r="57195" b="7972"/>
          <a:stretch/>
        </p:blipFill>
        <p:spPr bwMode="auto">
          <a:xfrm>
            <a:off x="6248400" y="1313540"/>
            <a:ext cx="2899291" cy="45100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 cstate="print"/>
          <a:srcRect l="44470" t="17855" r="42688" b="49811"/>
          <a:stretch/>
        </p:blipFill>
        <p:spPr bwMode="auto">
          <a:xfrm>
            <a:off x="3028951" y="1264112"/>
            <a:ext cx="3219449" cy="45594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 cstate="print"/>
          <a:srcRect l="44193" t="51918" r="42827" b="13279"/>
          <a:stretch/>
        </p:blipFill>
        <p:spPr bwMode="auto">
          <a:xfrm>
            <a:off x="9147691" y="1281902"/>
            <a:ext cx="3032639" cy="4573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591675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Фотографии сотрудников Рижской таможни</a:t>
            </a:r>
            <a:endParaRPr kumimoji="0" lang="lv-LV" sz="3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9709757"/>
      </p:ext>
    </p:extLst>
  </p:cSld>
  <p:clrMapOvr>
    <a:masterClrMapping/>
  </p:clrMapOvr>
  <p:transition spd="slow" advClick="0" advTm="10514">
    <p:wheel spokes="8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545" t="17247" r="43005" b="49374"/>
          <a:stretch/>
        </p:blipFill>
        <p:spPr bwMode="auto">
          <a:xfrm>
            <a:off x="0" y="1315395"/>
            <a:ext cx="6499283" cy="4445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29545" t="50666" r="43005" b="8271"/>
          <a:stretch/>
        </p:blipFill>
        <p:spPr bwMode="auto">
          <a:xfrm>
            <a:off x="6619874" y="1315395"/>
            <a:ext cx="5572126" cy="4688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591675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Фотографии сотрудников Рижской таможни</a:t>
            </a:r>
            <a:endParaRPr kumimoji="0" lang="lv-LV" sz="3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549476"/>
      </p:ext>
    </p:extLst>
  </p:cSld>
  <p:clrMapOvr>
    <a:masterClrMapping/>
  </p:clrMapOvr>
  <p:transition spd="slow" advClick="0" advTm="10592">
    <p:wheel spokes="8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96" y="178130"/>
            <a:ext cx="11162365" cy="11994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… экспонаты рижской таможни 7 июня 2015 года получили место прописки –улица </a:t>
            </a:r>
            <a:r>
              <a:rPr lang="ru-RU" dirty="0" err="1" smtClean="0"/>
              <a:t>Езера</a:t>
            </a:r>
            <a:r>
              <a:rPr lang="ru-RU" dirty="0" smtClean="0"/>
              <a:t> 22.</a:t>
            </a:r>
            <a:endParaRPr lang="en-US" dirty="0"/>
          </a:p>
        </p:txBody>
      </p:sp>
      <p:pic>
        <p:nvPicPr>
          <p:cNvPr id="3" name="Picture 2" descr="20150708_1505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758" y="1425040"/>
            <a:ext cx="7030193" cy="5272644"/>
          </a:xfrm>
          <a:prstGeom prst="rect">
            <a:avLst/>
          </a:prstGeom>
        </p:spPr>
      </p:pic>
    </p:spTree>
  </p:cSld>
  <p:clrMapOvr>
    <a:masterClrMapping/>
  </p:clrMapOvr>
  <p:transition spd="slow" advClick="0" advTm="10124">
    <p:wheel spokes="8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01881"/>
            <a:ext cx="8596668" cy="64126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… вид витрин в ноябре </a:t>
            </a:r>
            <a:r>
              <a:rPr lang="ru-RU" dirty="0" smtClean="0"/>
              <a:t>2</a:t>
            </a:r>
            <a:r>
              <a:rPr lang="ru-RU" dirty="0" smtClean="0"/>
              <a:t>015 </a:t>
            </a:r>
            <a:r>
              <a:rPr lang="ru-RU" dirty="0" smtClean="0"/>
              <a:t>года… </a:t>
            </a:r>
            <a:endParaRPr lang="en-US" dirty="0"/>
          </a:p>
        </p:txBody>
      </p:sp>
      <p:pic>
        <p:nvPicPr>
          <p:cNvPr id="3" name="Picture 2" descr="20151027_101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532" y="878774"/>
            <a:ext cx="7738753" cy="5804065"/>
          </a:xfrm>
          <a:prstGeom prst="rect">
            <a:avLst/>
          </a:prstGeom>
        </p:spPr>
      </p:pic>
    </p:spTree>
  </p:cSld>
  <p:clrMapOvr>
    <a:masterClrMapping/>
  </p:clrMapOvr>
  <p:transition spd="slow" advClick="0" advTm="10827">
    <p:wheel spokes="8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504"/>
            <a:ext cx="12191999" cy="5937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… места оказалось мало, и в декабре 2015 года расширились…</a:t>
            </a:r>
            <a:endParaRPr lang="en-US" dirty="0"/>
          </a:p>
        </p:txBody>
      </p:sp>
      <p:pic>
        <p:nvPicPr>
          <p:cNvPr id="3" name="Picture 2" descr="20151222_1633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7" y="1353788"/>
            <a:ext cx="9521369" cy="5355770"/>
          </a:xfrm>
          <a:prstGeom prst="rect">
            <a:avLst/>
          </a:prstGeom>
        </p:spPr>
      </p:pic>
    </p:spTree>
  </p:cSld>
  <p:clrMapOvr>
    <a:masterClrMapping/>
  </p:clrMapOvr>
  <p:transition spd="slow" advClick="0" advTm="10015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29277" t="17913" r="43429" b="13556"/>
          <a:stretch/>
        </p:blipFill>
        <p:spPr bwMode="auto">
          <a:xfrm>
            <a:off x="2267712" y="54865"/>
            <a:ext cx="4773168" cy="6741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453541145"/>
      </p:ext>
    </p:extLst>
  </p:cSld>
  <p:clrMapOvr>
    <a:masterClrMapping/>
  </p:clrMapOvr>
  <p:transition spd="slow" advClick="0" advTm="10328">
    <p:wheel spokes="8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03" y="154379"/>
            <a:ext cx="10545289" cy="65314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… так витрины выглядели в июне 2016 года…</a:t>
            </a:r>
            <a:endParaRPr lang="en-US" dirty="0"/>
          </a:p>
        </p:txBody>
      </p:sp>
      <p:pic>
        <p:nvPicPr>
          <p:cNvPr id="4" name="Picture 3" descr="20160715_1055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512" y="1009404"/>
            <a:ext cx="9886855" cy="5561356"/>
          </a:xfrm>
          <a:prstGeom prst="rect">
            <a:avLst/>
          </a:prstGeom>
        </p:spPr>
      </p:pic>
    </p:spTree>
  </p:cSld>
  <p:clrMapOvr>
    <a:masterClrMapping/>
  </p:clrMapOvr>
  <p:transition spd="slow" advClick="0" advTm="9952">
    <p:wheel spokes="8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66255"/>
            <a:ext cx="8596668" cy="64126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… вид витрины с другой стороны …</a:t>
            </a:r>
            <a:endParaRPr lang="en-US" dirty="0"/>
          </a:p>
        </p:txBody>
      </p:sp>
      <p:pic>
        <p:nvPicPr>
          <p:cNvPr id="3" name="Picture 2" descr="20160715_0925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390" y="819398"/>
            <a:ext cx="10367152" cy="5831523"/>
          </a:xfrm>
          <a:prstGeom prst="rect">
            <a:avLst/>
          </a:prstGeom>
        </p:spPr>
      </p:pic>
    </p:spTree>
  </p:cSld>
  <p:clrMapOvr>
    <a:masterClrMapping/>
  </p:clrMapOvr>
  <p:transition spd="slow" advClick="0" advTm="10327">
    <p:wheel spokes="8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54380"/>
            <a:ext cx="8596668" cy="66501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… витрина в феврале 2017 года…</a:t>
            </a:r>
            <a:endParaRPr lang="en-US" dirty="0"/>
          </a:p>
        </p:txBody>
      </p:sp>
      <p:pic>
        <p:nvPicPr>
          <p:cNvPr id="5" name="Picture 4" descr="20170222_1122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2369" y="914400"/>
            <a:ext cx="9500258" cy="5343895"/>
          </a:xfrm>
          <a:prstGeom prst="rect">
            <a:avLst/>
          </a:prstGeom>
        </p:spPr>
      </p:pic>
    </p:spTree>
  </p:cSld>
  <p:clrMapOvr>
    <a:masterClrMapping/>
  </p:clrMapOvr>
  <p:transition spd="slow" advClick="0" advTm="10031">
    <p:wheel spokes="8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54380"/>
            <a:ext cx="8596668" cy="641268"/>
          </a:xfrm>
        </p:spPr>
        <p:txBody>
          <a:bodyPr/>
          <a:lstStyle/>
          <a:p>
            <a:r>
              <a:rPr lang="ru-RU" dirty="0" smtClean="0"/>
              <a:t>… начало июня 2015 года …</a:t>
            </a:r>
            <a:endParaRPr lang="en-US" dirty="0"/>
          </a:p>
        </p:txBody>
      </p:sp>
      <p:pic>
        <p:nvPicPr>
          <p:cNvPr id="3" name="Picture 2" descr="20150715_1049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031" y="810492"/>
            <a:ext cx="7802087" cy="5851565"/>
          </a:xfrm>
          <a:prstGeom prst="rect">
            <a:avLst/>
          </a:prstGeom>
        </p:spPr>
      </p:pic>
    </p:spTree>
  </p:cSld>
  <p:clrMapOvr>
    <a:masterClrMapping/>
  </p:clrMapOvr>
  <p:transition spd="slow" advClick="0" advTm="10218">
    <p:wheel spokes="8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54380"/>
            <a:ext cx="8596668" cy="5937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… конец июня 2015 года …</a:t>
            </a:r>
            <a:endParaRPr lang="en-US" dirty="0"/>
          </a:p>
        </p:txBody>
      </p:sp>
      <p:pic>
        <p:nvPicPr>
          <p:cNvPr id="3" name="Picture 2" descr="20150716_1528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779" y="822366"/>
            <a:ext cx="7849590" cy="5887193"/>
          </a:xfrm>
          <a:prstGeom prst="rect">
            <a:avLst/>
          </a:prstGeom>
        </p:spPr>
      </p:pic>
    </p:spTree>
  </p:cSld>
  <p:clrMapOvr>
    <a:masterClrMapping/>
  </p:clrMapOvr>
  <p:transition spd="slow" advClick="0" advTm="11107">
    <p:wheel spokes="8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66256"/>
            <a:ext cx="8596668" cy="6175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… ноябрь 2015 года …</a:t>
            </a:r>
            <a:endParaRPr lang="en-US" dirty="0"/>
          </a:p>
        </p:txBody>
      </p:sp>
      <p:pic>
        <p:nvPicPr>
          <p:cNvPr id="3" name="Picture 2" descr="20151027_101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6696" y="855024"/>
            <a:ext cx="7817922" cy="5863442"/>
          </a:xfrm>
          <a:prstGeom prst="rect">
            <a:avLst/>
          </a:prstGeom>
        </p:spPr>
      </p:pic>
    </p:spTree>
  </p:cSld>
  <p:clrMapOvr>
    <a:masterClrMapping/>
  </p:clrMapOvr>
  <p:transition spd="slow" advClick="0" advTm="11668">
    <p:wheel spokes="8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66255"/>
            <a:ext cx="8596668" cy="60564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… и в мае 2018 года.</a:t>
            </a:r>
            <a:endParaRPr lang="en-US" dirty="0"/>
          </a:p>
        </p:txBody>
      </p:sp>
      <p:pic>
        <p:nvPicPr>
          <p:cNvPr id="4" name="Picture 3" descr="IMG_20180517_131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786" y="964870"/>
            <a:ext cx="7612083" cy="5709063"/>
          </a:xfrm>
          <a:prstGeom prst="rect">
            <a:avLst/>
          </a:prstGeom>
        </p:spPr>
      </p:pic>
    </p:spTree>
  </p:cSld>
  <p:clrMapOvr>
    <a:masterClrMapping/>
  </p:clrMapOvr>
  <p:transition spd="slow" advClick="0" advTm="10125">
    <p:wheel spokes="8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90006"/>
            <a:ext cx="8596668" cy="676894"/>
          </a:xfrm>
        </p:spPr>
        <p:txBody>
          <a:bodyPr/>
          <a:lstStyle/>
          <a:p>
            <a:pPr algn="ctr"/>
            <a:r>
              <a:rPr lang="ru-RU" dirty="0" smtClean="0"/>
              <a:t>…левая сторона стенда…</a:t>
            </a:r>
            <a:endParaRPr lang="en-US" dirty="0"/>
          </a:p>
        </p:txBody>
      </p:sp>
      <p:pic>
        <p:nvPicPr>
          <p:cNvPr id="4" name="Picture 3" descr="IMG_20180517_131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8171" y="961902"/>
            <a:ext cx="7675419" cy="5756564"/>
          </a:xfrm>
          <a:prstGeom prst="rect">
            <a:avLst/>
          </a:prstGeom>
        </p:spPr>
      </p:pic>
    </p:spTree>
  </p:cSld>
  <p:clrMapOvr>
    <a:masterClrMapping/>
  </p:clrMapOvr>
  <p:transition spd="slow" advClick="0" advTm="10499">
    <p:wheel spokes="8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54380"/>
            <a:ext cx="8596668" cy="66501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… правая сторона стенда …</a:t>
            </a:r>
            <a:endParaRPr lang="en-US" dirty="0"/>
          </a:p>
        </p:txBody>
      </p:sp>
      <p:pic>
        <p:nvPicPr>
          <p:cNvPr id="4" name="Picture 3" descr="IMG_20180517_131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8170" y="973777"/>
            <a:ext cx="7647709" cy="5735782"/>
          </a:xfrm>
          <a:prstGeom prst="rect">
            <a:avLst/>
          </a:prstGeom>
        </p:spPr>
      </p:pic>
    </p:spTree>
  </p:cSld>
  <p:clrMapOvr>
    <a:masterClrMapping/>
  </p:clrMapOvr>
  <p:transition spd="slow" advClick="0" advTm="10030">
    <p:wheel spokes="8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54380"/>
            <a:ext cx="8596668" cy="665018"/>
          </a:xfrm>
        </p:spPr>
        <p:txBody>
          <a:bodyPr/>
          <a:lstStyle/>
          <a:p>
            <a:pPr algn="ctr"/>
            <a:r>
              <a:rPr lang="ru-RU" dirty="0" smtClean="0"/>
              <a:t>… ноябрь 2015 стенд с литературой …</a:t>
            </a:r>
            <a:endParaRPr lang="en-US" dirty="0"/>
          </a:p>
        </p:txBody>
      </p:sp>
      <p:pic>
        <p:nvPicPr>
          <p:cNvPr id="3" name="Picture 2" descr="20151027_101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5028" y="771896"/>
            <a:ext cx="7683335" cy="5762502"/>
          </a:xfrm>
          <a:prstGeom prst="rect">
            <a:avLst/>
          </a:prstGeom>
        </p:spPr>
      </p:pic>
    </p:spTree>
  </p:cSld>
  <p:clrMapOvr>
    <a:masterClrMapping/>
  </p:clrMapOvr>
  <p:transition spd="slow" advClick="0" advTm="9968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0256" t="19829" r="41282" b="7692"/>
          <a:stretch/>
        </p:blipFill>
        <p:spPr bwMode="auto">
          <a:xfrm rot="5400000">
            <a:off x="1747062" y="-1042973"/>
            <a:ext cx="6388890" cy="9151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125635968"/>
      </p:ext>
    </p:extLst>
  </p:cSld>
  <p:clrMapOvr>
    <a:masterClrMapping/>
  </p:clrMapOvr>
  <p:transition spd="slow" advClick="0" advTm="10031">
    <p:wheel spokes="8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78130"/>
            <a:ext cx="8596668" cy="855023"/>
          </a:xfrm>
        </p:spPr>
        <p:txBody>
          <a:bodyPr/>
          <a:lstStyle/>
          <a:p>
            <a:pPr algn="ctr"/>
            <a:r>
              <a:rPr lang="ru-RU" dirty="0" smtClean="0"/>
              <a:t>… май 2018 стенд с литературой …</a:t>
            </a:r>
            <a:endParaRPr lang="en-US" dirty="0"/>
          </a:p>
        </p:txBody>
      </p:sp>
      <p:pic>
        <p:nvPicPr>
          <p:cNvPr id="3" name="Picture 2" descr="IMG_20180517_1312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1922" y="1160812"/>
            <a:ext cx="7398327" cy="5548745"/>
          </a:xfrm>
          <a:prstGeom prst="rect">
            <a:avLst/>
          </a:prstGeom>
        </p:spPr>
      </p:pic>
    </p:spTree>
  </p:cSld>
  <p:clrMapOvr>
    <a:masterClrMapping/>
  </p:clrMapOvr>
  <p:transition spd="slow" advClick="0" advTm="9906">
    <p:wheel spokes="8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54380"/>
            <a:ext cx="8596668" cy="641268"/>
          </a:xfrm>
        </p:spPr>
        <p:txBody>
          <a:bodyPr/>
          <a:lstStyle/>
          <a:p>
            <a:r>
              <a:rPr lang="ru-RU" dirty="0" smtClean="0"/>
              <a:t>… стенд с форменной одеждой …</a:t>
            </a:r>
            <a:endParaRPr lang="en-US" dirty="0"/>
          </a:p>
        </p:txBody>
      </p:sp>
      <p:pic>
        <p:nvPicPr>
          <p:cNvPr id="5" name="Picture 4" descr="IMG_20180517_1312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3375" y="961902"/>
            <a:ext cx="7596249" cy="5697186"/>
          </a:xfrm>
          <a:prstGeom prst="rect">
            <a:avLst/>
          </a:prstGeom>
        </p:spPr>
      </p:pic>
    </p:spTree>
  </p:cSld>
  <p:clrMapOvr>
    <a:masterClrMapping/>
  </p:clrMapOvr>
  <p:transition spd="slow" advClick="0" advTm="11388">
    <p:wheel spokes="8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5" y="190004"/>
            <a:ext cx="11827823" cy="6293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…99 </a:t>
            </a:r>
            <a:r>
              <a:rPr lang="ru-RU" dirty="0" smtClean="0"/>
              <a:t>видеомагнитофонов задержанных в 1987 году…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750" y="807523"/>
            <a:ext cx="7213402" cy="481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3839" y="2161309"/>
            <a:ext cx="6862063" cy="452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906">
    <p:wheel spokes="8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04" y="166256"/>
            <a:ext cx="11899075" cy="66501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…</a:t>
            </a:r>
            <a:r>
              <a:rPr lang="ru-RU" dirty="0" smtClean="0"/>
              <a:t>один видеомагнитофон из этой партии…</a:t>
            </a:r>
            <a:endParaRPr lang="en-US" dirty="0"/>
          </a:p>
        </p:txBody>
      </p:sp>
      <p:pic>
        <p:nvPicPr>
          <p:cNvPr id="3" name="Picture 2" descr="IMG_20180410_144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267" y="1080654"/>
            <a:ext cx="7493329" cy="5619997"/>
          </a:xfrm>
          <a:prstGeom prst="rect">
            <a:avLst/>
          </a:prstGeom>
        </p:spPr>
      </p:pic>
    </p:spTree>
  </p:cSld>
  <p:clrMapOvr>
    <a:masterClrMapping/>
  </p:clrMapOvr>
  <p:transition spd="slow" advClick="0" advTm="9219">
    <p:wheel spokes="8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6" y="142504"/>
            <a:ext cx="8858366" cy="712519"/>
          </a:xfrm>
        </p:spPr>
        <p:txBody>
          <a:bodyPr/>
          <a:lstStyle/>
          <a:p>
            <a:r>
              <a:rPr lang="ru-RU" dirty="0" smtClean="0"/>
              <a:t>… занял своё место на витрине.</a:t>
            </a:r>
            <a:endParaRPr lang="en-US" dirty="0"/>
          </a:p>
        </p:txBody>
      </p:sp>
      <p:pic>
        <p:nvPicPr>
          <p:cNvPr id="3" name="Picture 2" descr="IMG_20180410_1446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718" y="938150"/>
            <a:ext cx="7441871" cy="5581403"/>
          </a:xfrm>
          <a:prstGeom prst="rect">
            <a:avLst/>
          </a:prstGeom>
        </p:spPr>
      </p:pic>
    </p:spTree>
  </p:cSld>
  <p:clrMapOvr>
    <a:masterClrMapping/>
  </p:clrMapOvr>
  <p:transition spd="slow" advClick="0" advTm="10062">
    <p:wheel spokes="8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58604" cy="5161808"/>
          </a:xfr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Указ Президиума Верховного Совета СССР от 14.08.1951 г. "О награждении орденами и медалями личного состава таможенных учреждений СССР за выслугу лет и безупречную работу</a:t>
            </a:r>
            <a:r>
              <a:rPr lang="ru-RU" dirty="0" smtClean="0"/>
              <a:t>".</a:t>
            </a:r>
            <a:br>
              <a:rPr lang="ru-RU" dirty="0" smtClean="0"/>
            </a:br>
            <a:r>
              <a:rPr lang="ru-RU" dirty="0" smtClean="0"/>
              <a:t>10 </a:t>
            </a:r>
            <a:r>
              <a:rPr lang="ru-RU" dirty="0" smtClean="0"/>
              <a:t>лет службы - медаль "За трудовое отличие</a:t>
            </a:r>
            <a:r>
              <a:rPr lang="ru-RU" dirty="0" smtClean="0"/>
              <a:t>".</a:t>
            </a:r>
            <a:br>
              <a:rPr lang="ru-RU" dirty="0" smtClean="0"/>
            </a:br>
            <a:r>
              <a:rPr lang="ru-RU" dirty="0" smtClean="0"/>
              <a:t>15 </a:t>
            </a:r>
            <a:r>
              <a:rPr lang="ru-RU" dirty="0" smtClean="0"/>
              <a:t>лет - медаль "За трудовую </a:t>
            </a:r>
            <a:r>
              <a:rPr lang="ru-RU" dirty="0" smtClean="0"/>
              <a:t>доблесть«.</a:t>
            </a:r>
            <a:br>
              <a:rPr lang="ru-RU" dirty="0" smtClean="0"/>
            </a:br>
            <a:r>
              <a:rPr lang="ru-RU" dirty="0" smtClean="0"/>
              <a:t>20 </a:t>
            </a:r>
            <a:r>
              <a:rPr lang="ru-RU" dirty="0" smtClean="0"/>
              <a:t>лет - орден "Знак </a:t>
            </a:r>
            <a:r>
              <a:rPr lang="ru-RU" dirty="0" smtClean="0"/>
              <a:t>Почета«.</a:t>
            </a:r>
            <a:br>
              <a:rPr lang="ru-RU" dirty="0" smtClean="0"/>
            </a:br>
            <a:r>
              <a:rPr lang="ru-RU" dirty="0" smtClean="0"/>
              <a:t>25 </a:t>
            </a:r>
            <a:r>
              <a:rPr lang="ru-RU" dirty="0" smtClean="0"/>
              <a:t>лет - орден Трудового Красного </a:t>
            </a:r>
            <a:r>
              <a:rPr lang="ru-RU" dirty="0" smtClean="0"/>
              <a:t>Знамени.</a:t>
            </a:r>
            <a:br>
              <a:rPr lang="ru-RU" dirty="0" smtClean="0"/>
            </a:br>
            <a:r>
              <a:rPr lang="ru-RU" dirty="0" smtClean="0"/>
              <a:t>30 </a:t>
            </a:r>
            <a:r>
              <a:rPr lang="ru-RU" dirty="0" smtClean="0"/>
              <a:t>лет - орден Ленина.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spd="slow" advClick="0" advTm="34507">
    <p:wheel spokes="8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99" y="2657475"/>
            <a:ext cx="5210175" cy="714375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44" t="70230" r="70086" b="7492"/>
          <a:stretch/>
        </p:blipFill>
        <p:spPr>
          <a:xfrm>
            <a:off x="10592014" y="5429250"/>
            <a:ext cx="1599986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6603644"/>
      </p:ext>
    </p:extLst>
  </p:cSld>
  <p:clrMapOvr>
    <a:masterClrMapping/>
  </p:clrMapOvr>
  <p:transition spd="slow" advClick="0" advTm="13401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30210" t="20138" r="44218" b="30719"/>
          <a:stretch/>
        </p:blipFill>
        <p:spPr bwMode="auto">
          <a:xfrm>
            <a:off x="1929384" y="949805"/>
            <a:ext cx="5467294" cy="5908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973"/>
            <a:ext cx="9445752" cy="94183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Копия решения о передаче исторического здания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Рижской таможни на баланс Министерства морского флота СССР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3666263"/>
      </p:ext>
    </p:extLst>
  </p:cSld>
  <p:clrMapOvr>
    <a:masterClrMapping/>
  </p:clrMapOvr>
  <p:transition spd="slow" advClick="0" advTm="9610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474</TotalTime>
  <Words>256</Words>
  <Application>Microsoft Office PowerPoint</Application>
  <PresentationFormat>Custom</PresentationFormat>
  <Paragraphs>40</Paragraphs>
  <Slides>86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Facet</vt:lpstr>
      <vt:lpstr>Slide 1</vt:lpstr>
      <vt:lpstr>Slide 2</vt:lpstr>
      <vt:lpstr>Надеемся, что этот альбом придётся вам по душе. Приятных воспоминаний!</vt:lpstr>
      <vt:lpstr>Приказ о возобновлении работы  Рижской таможни от 5 ноября 1944 года</vt:lpstr>
      <vt:lpstr>Slide 5</vt:lpstr>
      <vt:lpstr>Slide 6</vt:lpstr>
      <vt:lpstr>Slide 7</vt:lpstr>
      <vt:lpstr>Slide 8</vt:lpstr>
      <vt:lpstr>Копия решения о передаче исторического здания  Рижской таможни на баланс Министерства морского флота СССР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Медаль и значок  «70 лет таможенной службе СССР»</vt:lpstr>
      <vt:lpstr>Slide 33</vt:lpstr>
      <vt:lpstr>Slide 34</vt:lpstr>
      <vt:lpstr>Фотографии без темы</vt:lpstr>
      <vt:lpstr>Slide 36</vt:lpstr>
      <vt:lpstr>Slide 37</vt:lpstr>
      <vt:lpstr>Slide 38</vt:lpstr>
      <vt:lpstr>Slide 39</vt:lpstr>
      <vt:lpstr>Slide 40</vt:lpstr>
      <vt:lpstr>Slide 41</vt:lpstr>
      <vt:lpstr>Фото наших коллег в неформальной обстановке</vt:lpstr>
      <vt:lpstr>Slide 43</vt:lpstr>
      <vt:lpstr>Фотографии встреч сотрудников Рижской таможни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Фотографии сотрудников Рижской таможни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… экспонаты рижской таможни 7 июня 2015 года получили место прописки –улица Езера 22.</vt:lpstr>
      <vt:lpstr>… вид витрин в ноябре 2015 года… </vt:lpstr>
      <vt:lpstr>… места оказалось мало, и в декабре 2015 года расширились…</vt:lpstr>
      <vt:lpstr>… так витрины выглядели в июне 2016 года…</vt:lpstr>
      <vt:lpstr>… вид витрины с другой стороны …</vt:lpstr>
      <vt:lpstr>… витрина в феврале 2017 года…</vt:lpstr>
      <vt:lpstr>… начало июня 2015 года …</vt:lpstr>
      <vt:lpstr>… конец июня 2015 года …</vt:lpstr>
      <vt:lpstr>… ноябрь 2015 года …</vt:lpstr>
      <vt:lpstr>… и в мае 2018 года.</vt:lpstr>
      <vt:lpstr>…левая сторона стенда…</vt:lpstr>
      <vt:lpstr>… правая сторона стенда …</vt:lpstr>
      <vt:lpstr>… ноябрь 2015 стенд с литературой …</vt:lpstr>
      <vt:lpstr>… май 2018 стенд с литературой …</vt:lpstr>
      <vt:lpstr>… стенд с форменной одеждой …</vt:lpstr>
      <vt:lpstr>…99 видеомагнитофонов задержанных в 1987 году…</vt:lpstr>
      <vt:lpstr>…один видеомагнитофон из этой партии…</vt:lpstr>
      <vt:lpstr>… занял своё место на витрине.</vt:lpstr>
      <vt:lpstr>Указ Президиума Верховного Совета СССР от 14.08.1951 г. "О награждении орденами и медалями личного состава таможенных учреждений СССР за выслугу лет и безупречную работу". 10 лет службы - медаль "За трудовое отличие". 15 лет - медаль "За трудовую доблесть«. 20 лет - орден "Знак Почета«. 25 лет - орден Трудового Красного Знамени. 30 лет - орден Ленина. </vt:lpstr>
      <vt:lpstr>Спасибо за внимание!</vt:lpstr>
    </vt:vector>
  </TitlesOfParts>
  <Company>Valsts ieņēmumu dienests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Jekaterina Petrikova</dc:creator>
  <cp:lastModifiedBy>Katja</cp:lastModifiedBy>
  <cp:revision>92</cp:revision>
  <dcterms:created xsi:type="dcterms:W3CDTF">2018-05-22T07:18:19Z</dcterms:created>
  <dcterms:modified xsi:type="dcterms:W3CDTF">2018-05-24T17:02:46Z</dcterms:modified>
</cp:coreProperties>
</file>